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57" r:id="rId4"/>
    <p:sldId id="269" r:id="rId5"/>
    <p:sldId id="270" r:id="rId6"/>
    <p:sldId id="272" r:id="rId7"/>
    <p:sldId id="279" r:id="rId8"/>
    <p:sldId id="280" r:id="rId9"/>
    <p:sldId id="258" r:id="rId10"/>
    <p:sldId id="259" r:id="rId11"/>
    <p:sldId id="273" r:id="rId12"/>
    <p:sldId id="274" r:id="rId13"/>
    <p:sldId id="275" r:id="rId14"/>
    <p:sldId id="277" r:id="rId15"/>
    <p:sldId id="276" r:id="rId16"/>
    <p:sldId id="260" r:id="rId17"/>
    <p:sldId id="26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/>
    <p:restoredTop sz="94694"/>
  </p:normalViewPr>
  <p:slideViewPr>
    <p:cSldViewPr snapToGrid="0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A650-0B15-9CEF-4627-00DC4BC46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6D1A3-8AB0-8A96-FB86-77A0AED53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2F5-E1C7-C5E8-976D-F9CB9B51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6C93F-0806-124C-8FFD-862C20C3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E57A-52D8-1B30-6E4B-FE9CDC79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5D1C-8D36-6F61-678D-7013E40F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07BE8-CC12-9EE5-2683-48DD944D5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881E-F981-36A5-81C2-AAD5C215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B9A7-F255-C9BD-D3CD-1B35EE17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EF1E-C8B8-99F3-0B4E-082BF316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BF8BF-9EC4-7DDF-7A80-E85CD034A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B6384-4137-0B1E-8133-EFFFD0025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D065-1308-DCE9-D9A2-7651CD86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26F55-B054-03C7-7AF2-C7513436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26C40-6717-DA23-A38C-A6EA63B7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F91E-882D-0A0F-0FE0-B41FA440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B344-4031-A103-0DD4-7FC9D72E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FCB35-FB0D-0DB4-5B77-B6E6464E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8AC0F-C961-DBD4-F0E2-F80378BA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8024-5371-2231-3D19-DAB012DD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1B8D-2EED-5880-7D11-F8241153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BF588-9349-A27F-BC4B-760D78EE1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F0F7F-E7BF-AB62-85E1-7D2BFF3F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DB586-055D-220F-E6C9-0F7EE1A3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57CA9-212D-B876-B010-05657A3B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BFC3-7296-A3D5-AA89-6F80136A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8B37A-2D4B-1A61-9213-9FD151163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F1E6-B420-89CD-AFEB-7C2CA51D6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4F495-8E34-9D98-2404-D642D638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0BC2-E8F4-F53C-5D66-AEE238EB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B0FC4-73DE-EE27-634E-8F4A1158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0038-E88E-388E-8C3A-3A0BE445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AD12A-66C8-DA42-4006-CC77191AE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1499B-2F2C-8C1B-A618-486A02D0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D005D-1CA1-4291-E51D-C6F980742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AA61F-133A-28E3-7C26-B601380DB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B1247-EAE0-4B18-F3A9-1880E168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BAE73-E9B0-82C2-80C2-682E6D45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0C724-34D9-2415-8CF3-EAEB2B24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4738-807E-B44E-CEAB-3AF9783F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381D7-4162-7196-008D-3F015869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FC66B-6F41-666D-9493-1EB64055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8BA3C-8731-306A-1309-E8D2654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D4471-5954-26DB-28C2-4A0E6CFB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307CE-6FB0-526E-9AA1-72FCEE85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0772-E613-2581-B185-74944A9F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7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8F68-DE3C-FDDC-0623-D3B0DCE4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D7F8B-3C27-DAF5-0551-40E5DD23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4DAC3-996E-3BE3-AF37-ACF337117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0F083-2F74-5794-0E58-CF620172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56E70-5624-A462-86DB-6AD45DC4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B4D27-DBB7-6BBB-2009-664CA1FE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5C99-1F7E-FFD7-23F0-73F1AF84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2B9B9-07ED-B5FA-9016-7823341B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BEC80-7014-78FB-6A40-BF9E6E21E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DFC73-5D8C-B662-B215-1E1D7575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CFF70-063E-B613-3F09-1064AA6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FD25F-F4BE-71B6-F79D-B068A4CE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48BD4-057B-909A-0ABE-FDA1A87C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D870C-F947-A908-0913-636D1531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ABDE-8083-ABBA-67D1-97CA51420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9E1C-E4B0-FE42-A16E-A96138E3E5D3}" type="datetimeFigureOut">
              <a:rPr lang="en-US" smtClean="0"/>
              <a:t>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BF5E8-3345-56B6-84D0-3E1528EA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6215-E219-316E-348C-4731D6877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7D24-DF9A-854C-A287-C20F9474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1.jp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10" Type="http://schemas.openxmlformats.org/officeDocument/2006/relationships/image" Target="../media/image9.jpg"/><Relationship Id="rId4" Type="http://schemas.openxmlformats.org/officeDocument/2006/relationships/image" Target="../media/image1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F373-5D7E-BF85-9185-813D32504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764" y="254834"/>
            <a:ext cx="11632367" cy="148402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 Comparison of Two 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88FD-1144-64DF-9B76-1CB3D0542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272" y="2158584"/>
            <a:ext cx="9558728" cy="22934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Cornelius and the Angel -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Acts 10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Raising of Lazarus -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John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F1363-CD4D-CDF6-9433-A1C0C88080FD}"/>
              </a:ext>
            </a:extLst>
          </p:cNvPr>
          <p:cNvSpPr txBox="1"/>
          <p:nvPr/>
        </p:nvSpPr>
        <p:spPr>
          <a:xfrm>
            <a:off x="299803" y="179882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510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ouple of people&#10;&#10;Description automatically generated">
            <a:extLst>
              <a:ext uri="{FF2B5EF4-FFF2-40B4-BE49-F238E27FC236}">
                <a16:creationId xmlns:a16="http://schemas.microsoft.com/office/drawing/2014/main" id="{9BEC14AA-F64C-3A74-E949-CC44321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66" y="0"/>
            <a:ext cx="4457966" cy="3213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82EDB-7947-E1D0-5E5E-849A6C4EF61F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09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ouple of people&#10;&#10;Description automatically generated">
            <a:extLst>
              <a:ext uri="{FF2B5EF4-FFF2-40B4-BE49-F238E27FC236}">
                <a16:creationId xmlns:a16="http://schemas.microsoft.com/office/drawing/2014/main" id="{9BEC14AA-F64C-3A74-E949-CC44321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66" y="0"/>
            <a:ext cx="4457966" cy="3213100"/>
          </a:xfrm>
          <a:prstGeom prst="rect">
            <a:avLst/>
          </a:prstGeom>
        </p:spPr>
      </p:pic>
      <p:pic>
        <p:nvPicPr>
          <p:cNvPr id="5" name="Picture 4" descr="A drawing of a person running&#10;&#10;Description automatically generated">
            <a:extLst>
              <a:ext uri="{FF2B5EF4-FFF2-40B4-BE49-F238E27FC236}">
                <a16:creationId xmlns:a16="http://schemas.microsoft.com/office/drawing/2014/main" id="{3F4734A3-6A87-C703-A30F-CCC38948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23" y="0"/>
            <a:ext cx="5066343" cy="332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7A800-C6C7-7E41-82D3-FDA10FF09F57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4986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ouple of people&#10;&#10;Description automatically generated">
            <a:extLst>
              <a:ext uri="{FF2B5EF4-FFF2-40B4-BE49-F238E27FC236}">
                <a16:creationId xmlns:a16="http://schemas.microsoft.com/office/drawing/2014/main" id="{9BEC14AA-F64C-3A74-E949-CC44321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66" y="0"/>
            <a:ext cx="4457966" cy="3213100"/>
          </a:xfrm>
          <a:prstGeom prst="rect">
            <a:avLst/>
          </a:prstGeom>
        </p:spPr>
      </p:pic>
      <p:pic>
        <p:nvPicPr>
          <p:cNvPr id="5" name="Picture 4" descr="A drawing of a person running&#10;&#10;Description automatically generated">
            <a:extLst>
              <a:ext uri="{FF2B5EF4-FFF2-40B4-BE49-F238E27FC236}">
                <a16:creationId xmlns:a16="http://schemas.microsoft.com/office/drawing/2014/main" id="{3F4734A3-6A87-C703-A30F-CCC38948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23" y="0"/>
            <a:ext cx="5066343" cy="3327400"/>
          </a:xfrm>
          <a:prstGeom prst="rect">
            <a:avLst/>
          </a:prstGeom>
        </p:spPr>
      </p:pic>
      <p:pic>
        <p:nvPicPr>
          <p:cNvPr id="7" name="Picture 6" descr="A drawing of two people&#10;&#10;Description automatically generated">
            <a:extLst>
              <a:ext uri="{FF2B5EF4-FFF2-40B4-BE49-F238E27FC236}">
                <a16:creationId xmlns:a16="http://schemas.microsoft.com/office/drawing/2014/main" id="{13A99096-9037-1AB7-42D7-C2019D33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32" y="0"/>
            <a:ext cx="5476346" cy="332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8201E-BF69-CCBD-F6ED-EE249401C107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5965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ouple of people&#10;&#10;Description automatically generated">
            <a:extLst>
              <a:ext uri="{FF2B5EF4-FFF2-40B4-BE49-F238E27FC236}">
                <a16:creationId xmlns:a16="http://schemas.microsoft.com/office/drawing/2014/main" id="{9BEC14AA-F64C-3A74-E949-CC44321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66" y="0"/>
            <a:ext cx="4457966" cy="3213100"/>
          </a:xfrm>
          <a:prstGeom prst="rect">
            <a:avLst/>
          </a:prstGeom>
        </p:spPr>
      </p:pic>
      <p:pic>
        <p:nvPicPr>
          <p:cNvPr id="5" name="Picture 4" descr="A drawing of a person running&#10;&#10;Description automatically generated">
            <a:extLst>
              <a:ext uri="{FF2B5EF4-FFF2-40B4-BE49-F238E27FC236}">
                <a16:creationId xmlns:a16="http://schemas.microsoft.com/office/drawing/2014/main" id="{3F4734A3-6A87-C703-A30F-CCC38948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23" y="0"/>
            <a:ext cx="5066343" cy="3327400"/>
          </a:xfrm>
          <a:prstGeom prst="rect">
            <a:avLst/>
          </a:prstGeom>
        </p:spPr>
      </p:pic>
      <p:pic>
        <p:nvPicPr>
          <p:cNvPr id="7" name="Picture 6" descr="A drawing of two people&#10;&#10;Description automatically generated">
            <a:extLst>
              <a:ext uri="{FF2B5EF4-FFF2-40B4-BE49-F238E27FC236}">
                <a16:creationId xmlns:a16="http://schemas.microsoft.com/office/drawing/2014/main" id="{13A99096-9037-1AB7-42D7-C2019D33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32" y="0"/>
            <a:ext cx="5476346" cy="3327400"/>
          </a:xfrm>
          <a:prstGeom prst="rect">
            <a:avLst/>
          </a:prstGeom>
        </p:spPr>
      </p:pic>
      <p:pic>
        <p:nvPicPr>
          <p:cNvPr id="4" name="Picture 3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FB3847CA-69B9-3B87-672E-A937063C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3065" y="3092062"/>
            <a:ext cx="5769888" cy="3841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8D8A2-1715-CF45-EF21-8D1F4A27CFC9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1805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ouple of people&#10;&#10;Description automatically generated">
            <a:extLst>
              <a:ext uri="{FF2B5EF4-FFF2-40B4-BE49-F238E27FC236}">
                <a16:creationId xmlns:a16="http://schemas.microsoft.com/office/drawing/2014/main" id="{9BEC14AA-F64C-3A74-E949-CC44321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66" y="0"/>
            <a:ext cx="4457966" cy="3213100"/>
          </a:xfrm>
          <a:prstGeom prst="rect">
            <a:avLst/>
          </a:prstGeom>
        </p:spPr>
      </p:pic>
      <p:pic>
        <p:nvPicPr>
          <p:cNvPr id="5" name="Picture 4" descr="A drawing of a person running&#10;&#10;Description automatically generated">
            <a:extLst>
              <a:ext uri="{FF2B5EF4-FFF2-40B4-BE49-F238E27FC236}">
                <a16:creationId xmlns:a16="http://schemas.microsoft.com/office/drawing/2014/main" id="{3F4734A3-6A87-C703-A30F-CCC38948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23" y="0"/>
            <a:ext cx="5066343" cy="3327400"/>
          </a:xfrm>
          <a:prstGeom prst="rect">
            <a:avLst/>
          </a:prstGeom>
        </p:spPr>
      </p:pic>
      <p:pic>
        <p:nvPicPr>
          <p:cNvPr id="7" name="Picture 6" descr="A drawing of two people&#10;&#10;Description automatically generated">
            <a:extLst>
              <a:ext uri="{FF2B5EF4-FFF2-40B4-BE49-F238E27FC236}">
                <a16:creationId xmlns:a16="http://schemas.microsoft.com/office/drawing/2014/main" id="{13A99096-9037-1AB7-42D7-C2019D33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32" y="0"/>
            <a:ext cx="5476346" cy="3327400"/>
          </a:xfrm>
          <a:prstGeom prst="rect">
            <a:avLst/>
          </a:prstGeom>
        </p:spPr>
      </p:pic>
      <p:pic>
        <p:nvPicPr>
          <p:cNvPr id="4" name="Picture 3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FB3847CA-69B9-3B87-672E-A937063C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3065" y="3092062"/>
            <a:ext cx="5769888" cy="3841097"/>
          </a:xfrm>
          <a:prstGeom prst="rect">
            <a:avLst/>
          </a:prstGeom>
        </p:spPr>
      </p:pic>
      <p:pic>
        <p:nvPicPr>
          <p:cNvPr id="8" name="Picture 7" descr="A drawing of a person and person&#10;&#10;Description automatically generated">
            <a:extLst>
              <a:ext uri="{FF2B5EF4-FFF2-40B4-BE49-F238E27FC236}">
                <a16:creationId xmlns:a16="http://schemas.microsoft.com/office/drawing/2014/main" id="{806C116E-498F-9DFE-284C-B2263A1CC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985" y="3123102"/>
            <a:ext cx="5040974" cy="3742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D214CA-8C94-D69D-1C68-D27B0F9D45A6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2252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ouple of people&#10;&#10;Description automatically generated">
            <a:extLst>
              <a:ext uri="{FF2B5EF4-FFF2-40B4-BE49-F238E27FC236}">
                <a16:creationId xmlns:a16="http://schemas.microsoft.com/office/drawing/2014/main" id="{9BEC14AA-F64C-3A74-E949-CC44321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66" y="0"/>
            <a:ext cx="4457966" cy="3213100"/>
          </a:xfrm>
          <a:prstGeom prst="rect">
            <a:avLst/>
          </a:prstGeom>
        </p:spPr>
      </p:pic>
      <p:pic>
        <p:nvPicPr>
          <p:cNvPr id="5" name="Picture 4" descr="A drawing of a person running&#10;&#10;Description automatically generated">
            <a:extLst>
              <a:ext uri="{FF2B5EF4-FFF2-40B4-BE49-F238E27FC236}">
                <a16:creationId xmlns:a16="http://schemas.microsoft.com/office/drawing/2014/main" id="{3F4734A3-6A87-C703-A30F-CCC38948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23" y="0"/>
            <a:ext cx="5066343" cy="3327400"/>
          </a:xfrm>
          <a:prstGeom prst="rect">
            <a:avLst/>
          </a:prstGeom>
        </p:spPr>
      </p:pic>
      <p:pic>
        <p:nvPicPr>
          <p:cNvPr id="7" name="Picture 6" descr="A drawing of two people&#10;&#10;Description automatically generated">
            <a:extLst>
              <a:ext uri="{FF2B5EF4-FFF2-40B4-BE49-F238E27FC236}">
                <a16:creationId xmlns:a16="http://schemas.microsoft.com/office/drawing/2014/main" id="{13A99096-9037-1AB7-42D7-C2019D33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32" y="0"/>
            <a:ext cx="5476346" cy="3327400"/>
          </a:xfrm>
          <a:prstGeom prst="rect">
            <a:avLst/>
          </a:prstGeom>
        </p:spPr>
      </p:pic>
      <p:pic>
        <p:nvPicPr>
          <p:cNvPr id="4" name="Picture 3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FB3847CA-69B9-3B87-672E-A937063C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3065" y="3092062"/>
            <a:ext cx="5769888" cy="3841097"/>
          </a:xfrm>
          <a:prstGeom prst="rect">
            <a:avLst/>
          </a:prstGeom>
        </p:spPr>
      </p:pic>
      <p:pic>
        <p:nvPicPr>
          <p:cNvPr id="8" name="Picture 7" descr="A drawing of a person and person&#10;&#10;Description automatically generated">
            <a:extLst>
              <a:ext uri="{FF2B5EF4-FFF2-40B4-BE49-F238E27FC236}">
                <a16:creationId xmlns:a16="http://schemas.microsoft.com/office/drawing/2014/main" id="{806C116E-498F-9DFE-284C-B2263A1CC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985" y="3123102"/>
            <a:ext cx="5040974" cy="3742998"/>
          </a:xfrm>
          <a:prstGeom prst="rect">
            <a:avLst/>
          </a:prstGeom>
        </p:spPr>
      </p:pic>
      <p:pic>
        <p:nvPicPr>
          <p:cNvPr id="10" name="Picture 9" descr="A drawing of a person pointing at a grave&#10;&#10;Description automatically generated">
            <a:extLst>
              <a:ext uri="{FF2B5EF4-FFF2-40B4-BE49-F238E27FC236}">
                <a16:creationId xmlns:a16="http://schemas.microsoft.com/office/drawing/2014/main" id="{E914006D-018F-8198-2A8B-313C5567A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959" y="3146739"/>
            <a:ext cx="3798041" cy="3742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9EA99-2385-983E-8C85-77DD7027AF46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8861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9E008-890F-745F-46D4-382EEB827BFC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EAC56-5021-925F-94C5-5EF711E34719}"/>
              </a:ext>
            </a:extLst>
          </p:cNvPr>
          <p:cNvSpPr txBox="1"/>
          <p:nvPr/>
        </p:nvSpPr>
        <p:spPr>
          <a:xfrm>
            <a:off x="2023672" y="1858780"/>
            <a:ext cx="7749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Compare the two scriptures….</a:t>
            </a:r>
          </a:p>
        </p:txBody>
      </p:sp>
    </p:spTree>
    <p:extLst>
      <p:ext uri="{BB962C8B-B14F-4D97-AF65-F5344CB8AC3E}">
        <p14:creationId xmlns:p14="http://schemas.microsoft.com/office/powerpoint/2010/main" val="288201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ketches of people&#10;&#10;Description automatically generated">
            <a:extLst>
              <a:ext uri="{FF2B5EF4-FFF2-40B4-BE49-F238E27FC236}">
                <a16:creationId xmlns:a16="http://schemas.microsoft.com/office/drawing/2014/main" id="{36BA0249-9184-514C-339F-CD63B432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34" y="0"/>
            <a:ext cx="6209730" cy="3484063"/>
          </a:xfrm>
          <a:prstGeom prst="rect">
            <a:avLst/>
          </a:prstGeom>
        </p:spPr>
      </p:pic>
      <p:pic>
        <p:nvPicPr>
          <p:cNvPr id="5" name="Picture 4" descr="A collage of drawings of people&#10;&#10;Description automatically generated">
            <a:extLst>
              <a:ext uri="{FF2B5EF4-FFF2-40B4-BE49-F238E27FC236}">
                <a16:creationId xmlns:a16="http://schemas.microsoft.com/office/drawing/2014/main" id="{98240797-203B-9C15-F531-91703EF4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34" y="3576466"/>
            <a:ext cx="6209730" cy="3382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C56BB5-362C-FA6E-0304-204EEBBEC292}"/>
              </a:ext>
            </a:extLst>
          </p:cNvPr>
          <p:cNvSpPr/>
          <p:nvPr/>
        </p:nvSpPr>
        <p:spPr>
          <a:xfrm>
            <a:off x="0" y="3484063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4A915-4F80-8F2F-AB36-5F29B790F39B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63FF0-BDEF-A651-C4A7-D1C8AC945867}"/>
              </a:ext>
            </a:extLst>
          </p:cNvPr>
          <p:cNvSpPr txBox="1"/>
          <p:nvPr/>
        </p:nvSpPr>
        <p:spPr>
          <a:xfrm>
            <a:off x="-85597" y="4697152"/>
            <a:ext cx="3076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Raising of Lazarus John 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3CB7B-13C1-1EAE-87F8-DE49C75E535F}"/>
              </a:ext>
            </a:extLst>
          </p:cNvPr>
          <p:cNvSpPr txBox="1"/>
          <p:nvPr/>
        </p:nvSpPr>
        <p:spPr>
          <a:xfrm>
            <a:off x="77043" y="1213089"/>
            <a:ext cx="2673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Cornelius and the Angel Acts 10</a:t>
            </a:r>
          </a:p>
        </p:txBody>
      </p:sp>
    </p:spTree>
    <p:extLst>
      <p:ext uri="{BB962C8B-B14F-4D97-AF65-F5344CB8AC3E}">
        <p14:creationId xmlns:p14="http://schemas.microsoft.com/office/powerpoint/2010/main" val="166639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2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4D6C-A866-4847-A07E-CD14526A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07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Cornelius and the Angel – Acts 10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verses 1-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verses 23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verses 44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56E16-0E47-564B-23FF-75B9AE8D99FC}"/>
              </a:ext>
            </a:extLst>
          </p:cNvPr>
          <p:cNvSpPr txBox="1"/>
          <p:nvPr/>
        </p:nvSpPr>
        <p:spPr>
          <a:xfrm>
            <a:off x="299803" y="179882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30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rawing of two people&#10;&#10;Description automatically generated">
            <a:extLst>
              <a:ext uri="{FF2B5EF4-FFF2-40B4-BE49-F238E27FC236}">
                <a16:creationId xmlns:a16="http://schemas.microsoft.com/office/drawing/2014/main" id="{53733A1D-F84C-97F1-0224-0C455631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89" y="-1"/>
            <a:ext cx="4245212" cy="3618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FA583-80A4-8C33-6195-CC06BBA4AD6F}"/>
              </a:ext>
            </a:extLst>
          </p:cNvPr>
          <p:cNvSpPr txBox="1"/>
          <p:nvPr/>
        </p:nvSpPr>
        <p:spPr>
          <a:xfrm>
            <a:off x="299803" y="179882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034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two people&#10;&#10;Description automatically generated">
            <a:extLst>
              <a:ext uri="{FF2B5EF4-FFF2-40B4-BE49-F238E27FC236}">
                <a16:creationId xmlns:a16="http://schemas.microsoft.com/office/drawing/2014/main" id="{D4BC5C05-5984-5321-BC5F-50505772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7"/>
            <a:ext cx="7223368" cy="3603711"/>
          </a:xfrm>
          <a:prstGeom prst="rect">
            <a:avLst/>
          </a:prstGeom>
        </p:spPr>
      </p:pic>
      <p:pic>
        <p:nvPicPr>
          <p:cNvPr id="10" name="Picture 9" descr="A person flying a kite&#10;&#10;Description automatically generated">
            <a:extLst>
              <a:ext uri="{FF2B5EF4-FFF2-40B4-BE49-F238E27FC236}">
                <a16:creationId xmlns:a16="http://schemas.microsoft.com/office/drawing/2014/main" id="{16E613C3-350F-5548-B023-2936C77B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60" y="-10127"/>
            <a:ext cx="1476118" cy="3618870"/>
          </a:xfrm>
          <a:prstGeom prst="rect">
            <a:avLst/>
          </a:prstGeom>
        </p:spPr>
      </p:pic>
      <p:pic>
        <p:nvPicPr>
          <p:cNvPr id="12" name="Picture 11" descr="A drawing of two people&#10;&#10;Description automatically generated">
            <a:extLst>
              <a:ext uri="{FF2B5EF4-FFF2-40B4-BE49-F238E27FC236}">
                <a16:creationId xmlns:a16="http://schemas.microsoft.com/office/drawing/2014/main" id="{53733A1D-F84C-97F1-0224-0C455631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789" y="-1"/>
            <a:ext cx="4245212" cy="3618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776A47-B645-AF6F-E10B-1761B0393881}"/>
              </a:ext>
            </a:extLst>
          </p:cNvPr>
          <p:cNvSpPr txBox="1"/>
          <p:nvPr/>
        </p:nvSpPr>
        <p:spPr>
          <a:xfrm>
            <a:off x="1" y="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574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two people&#10;&#10;Description automatically generated">
            <a:extLst>
              <a:ext uri="{FF2B5EF4-FFF2-40B4-BE49-F238E27FC236}">
                <a16:creationId xmlns:a16="http://schemas.microsoft.com/office/drawing/2014/main" id="{D4BC5C05-5984-5321-BC5F-50505772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7"/>
            <a:ext cx="7223368" cy="3603711"/>
          </a:xfrm>
          <a:prstGeom prst="rect">
            <a:avLst/>
          </a:prstGeom>
        </p:spPr>
      </p:pic>
      <p:pic>
        <p:nvPicPr>
          <p:cNvPr id="10" name="Picture 9" descr="A person flying a kite&#10;&#10;Description automatically generated">
            <a:extLst>
              <a:ext uri="{FF2B5EF4-FFF2-40B4-BE49-F238E27FC236}">
                <a16:creationId xmlns:a16="http://schemas.microsoft.com/office/drawing/2014/main" id="{16E613C3-350F-5548-B023-2936C77B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60" y="-10127"/>
            <a:ext cx="1476118" cy="3618870"/>
          </a:xfrm>
          <a:prstGeom prst="rect">
            <a:avLst/>
          </a:prstGeom>
        </p:spPr>
      </p:pic>
      <p:pic>
        <p:nvPicPr>
          <p:cNvPr id="12" name="Picture 11" descr="A drawing of two people&#10;&#10;Description automatically generated">
            <a:extLst>
              <a:ext uri="{FF2B5EF4-FFF2-40B4-BE49-F238E27FC236}">
                <a16:creationId xmlns:a16="http://schemas.microsoft.com/office/drawing/2014/main" id="{53733A1D-F84C-97F1-0224-0C455631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789" y="-1"/>
            <a:ext cx="4245212" cy="3618869"/>
          </a:xfrm>
          <a:prstGeom prst="rect">
            <a:avLst/>
          </a:prstGeom>
        </p:spPr>
      </p:pic>
      <p:pic>
        <p:nvPicPr>
          <p:cNvPr id="3" name="Picture 2" descr="A close-up of a white board&#10;&#10;Description automatically generated">
            <a:extLst>
              <a:ext uri="{FF2B5EF4-FFF2-40B4-BE49-F238E27FC236}">
                <a16:creationId xmlns:a16="http://schemas.microsoft.com/office/drawing/2014/main" id="{87A79E5F-E9AD-630B-39A4-E29F58D54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7547" y="3593584"/>
            <a:ext cx="4369042" cy="3264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DBEBE-0839-4B52-1F09-3F6F17F21DA5}"/>
              </a:ext>
            </a:extLst>
          </p:cNvPr>
          <p:cNvSpPr txBox="1"/>
          <p:nvPr/>
        </p:nvSpPr>
        <p:spPr>
          <a:xfrm>
            <a:off x="68577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255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flying a kite&#10;&#10;Description automatically generated">
            <a:extLst>
              <a:ext uri="{FF2B5EF4-FFF2-40B4-BE49-F238E27FC236}">
                <a16:creationId xmlns:a16="http://schemas.microsoft.com/office/drawing/2014/main" id="{16E613C3-350F-5548-B023-2936C77B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60" y="-10127"/>
            <a:ext cx="1476118" cy="3618870"/>
          </a:xfrm>
          <a:prstGeom prst="rect">
            <a:avLst/>
          </a:prstGeom>
        </p:spPr>
      </p:pic>
      <p:pic>
        <p:nvPicPr>
          <p:cNvPr id="3" name="Picture 2" descr="A close-up of a white board&#10;&#10;Description automatically generated">
            <a:extLst>
              <a:ext uri="{FF2B5EF4-FFF2-40B4-BE49-F238E27FC236}">
                <a16:creationId xmlns:a16="http://schemas.microsoft.com/office/drawing/2014/main" id="{87A79E5F-E9AD-630B-39A4-E29F58D5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6374" y="3573502"/>
            <a:ext cx="4369042" cy="3264416"/>
          </a:xfrm>
          <a:prstGeom prst="rect">
            <a:avLst/>
          </a:prstGeom>
        </p:spPr>
      </p:pic>
      <p:pic>
        <p:nvPicPr>
          <p:cNvPr id="12" name="Picture 11" descr="A drawing of two people&#10;&#10;Description automatically generated">
            <a:extLst>
              <a:ext uri="{FF2B5EF4-FFF2-40B4-BE49-F238E27FC236}">
                <a16:creationId xmlns:a16="http://schemas.microsoft.com/office/drawing/2014/main" id="{53733A1D-F84C-97F1-0224-0C455631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789" y="-1"/>
            <a:ext cx="4245212" cy="3618869"/>
          </a:xfrm>
          <a:prstGeom prst="rect">
            <a:avLst/>
          </a:prstGeom>
        </p:spPr>
      </p:pic>
      <p:pic>
        <p:nvPicPr>
          <p:cNvPr id="2" name="Picture 1" descr="A black arrow in the sky&#10;&#10;Description automatically generated">
            <a:extLst>
              <a:ext uri="{FF2B5EF4-FFF2-40B4-BE49-F238E27FC236}">
                <a16:creationId xmlns:a16="http://schemas.microsoft.com/office/drawing/2014/main" id="{F8F6C2F8-733A-EECA-A810-8EB65A078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30" y="5148802"/>
            <a:ext cx="1079500" cy="1727200"/>
          </a:xfrm>
          <a:prstGeom prst="rect">
            <a:avLst/>
          </a:prstGeom>
        </p:spPr>
      </p:pic>
      <p:pic>
        <p:nvPicPr>
          <p:cNvPr id="8" name="Picture 7" descr="A black arrow in the sky&#10;&#10;Description automatically generated">
            <a:extLst>
              <a:ext uri="{FF2B5EF4-FFF2-40B4-BE49-F238E27FC236}">
                <a16:creationId xmlns:a16="http://schemas.microsoft.com/office/drawing/2014/main" id="{65CA63B4-BCED-6192-D2A2-0C9FD7E08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838" y="2993651"/>
            <a:ext cx="1404402" cy="2247043"/>
          </a:xfrm>
          <a:prstGeom prst="rect">
            <a:avLst/>
          </a:prstGeom>
        </p:spPr>
      </p:pic>
      <p:pic>
        <p:nvPicPr>
          <p:cNvPr id="4" name="Picture 3" descr="A drawing of two people&#10;&#10;Description automatically generated">
            <a:extLst>
              <a:ext uri="{FF2B5EF4-FFF2-40B4-BE49-F238E27FC236}">
                <a16:creationId xmlns:a16="http://schemas.microsoft.com/office/drawing/2014/main" id="{D4BC5C05-5984-5321-BC5F-50505772B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127"/>
            <a:ext cx="7223368" cy="3603711"/>
          </a:xfrm>
          <a:prstGeom prst="rect">
            <a:avLst/>
          </a:prstGeom>
        </p:spPr>
      </p:pic>
      <p:pic>
        <p:nvPicPr>
          <p:cNvPr id="6" name="Picture 5" descr="A drawing of two people&#10;&#10;Description automatically generated">
            <a:extLst>
              <a:ext uri="{FF2B5EF4-FFF2-40B4-BE49-F238E27FC236}">
                <a16:creationId xmlns:a16="http://schemas.microsoft.com/office/drawing/2014/main" id="{4C57C4FD-EEFD-EE3A-2A85-AD95CFFB5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481" y="3573502"/>
            <a:ext cx="4327597" cy="3264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439FC-3C35-F69E-5573-FD1735E6271B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21" name="Picture 20" descr="A white cloud in the sky&#10;&#10;Description automatically generated">
            <a:extLst>
              <a:ext uri="{FF2B5EF4-FFF2-40B4-BE49-F238E27FC236}">
                <a16:creationId xmlns:a16="http://schemas.microsoft.com/office/drawing/2014/main" id="{E290361A-2FD2-F974-93E3-BDC735267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700" y="3375378"/>
            <a:ext cx="1404402" cy="12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flying a kite&#10;&#10;Description automatically generated">
            <a:extLst>
              <a:ext uri="{FF2B5EF4-FFF2-40B4-BE49-F238E27FC236}">
                <a16:creationId xmlns:a16="http://schemas.microsoft.com/office/drawing/2014/main" id="{16E613C3-350F-5548-B023-2936C77B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60" y="-10127"/>
            <a:ext cx="1476118" cy="3618870"/>
          </a:xfrm>
          <a:prstGeom prst="rect">
            <a:avLst/>
          </a:prstGeom>
        </p:spPr>
      </p:pic>
      <p:pic>
        <p:nvPicPr>
          <p:cNvPr id="3" name="Picture 2" descr="A close-up of a white board&#10;&#10;Description automatically generated">
            <a:extLst>
              <a:ext uri="{FF2B5EF4-FFF2-40B4-BE49-F238E27FC236}">
                <a16:creationId xmlns:a16="http://schemas.microsoft.com/office/drawing/2014/main" id="{87A79E5F-E9AD-630B-39A4-E29F58D5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6374" y="3573502"/>
            <a:ext cx="4369042" cy="3264416"/>
          </a:xfrm>
          <a:prstGeom prst="rect">
            <a:avLst/>
          </a:prstGeom>
        </p:spPr>
      </p:pic>
      <p:pic>
        <p:nvPicPr>
          <p:cNvPr id="12" name="Picture 11" descr="A drawing of two people&#10;&#10;Description automatically generated">
            <a:extLst>
              <a:ext uri="{FF2B5EF4-FFF2-40B4-BE49-F238E27FC236}">
                <a16:creationId xmlns:a16="http://schemas.microsoft.com/office/drawing/2014/main" id="{53733A1D-F84C-97F1-0224-0C455631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789" y="-1"/>
            <a:ext cx="4245212" cy="3618869"/>
          </a:xfrm>
          <a:prstGeom prst="rect">
            <a:avLst/>
          </a:prstGeom>
        </p:spPr>
      </p:pic>
      <p:pic>
        <p:nvPicPr>
          <p:cNvPr id="2" name="Picture 1" descr="A black arrow in the sky&#10;&#10;Description automatically generated">
            <a:extLst>
              <a:ext uri="{FF2B5EF4-FFF2-40B4-BE49-F238E27FC236}">
                <a16:creationId xmlns:a16="http://schemas.microsoft.com/office/drawing/2014/main" id="{F8F6C2F8-733A-EECA-A810-8EB65A078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30" y="5148802"/>
            <a:ext cx="1079500" cy="1727200"/>
          </a:xfrm>
          <a:prstGeom prst="rect">
            <a:avLst/>
          </a:prstGeom>
        </p:spPr>
      </p:pic>
      <p:pic>
        <p:nvPicPr>
          <p:cNvPr id="8" name="Picture 7" descr="A black arrow in the sky&#10;&#10;Description automatically generated">
            <a:extLst>
              <a:ext uri="{FF2B5EF4-FFF2-40B4-BE49-F238E27FC236}">
                <a16:creationId xmlns:a16="http://schemas.microsoft.com/office/drawing/2014/main" id="{65CA63B4-BCED-6192-D2A2-0C9FD7E08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838" y="2993651"/>
            <a:ext cx="1404402" cy="2247043"/>
          </a:xfrm>
          <a:prstGeom prst="rect">
            <a:avLst/>
          </a:prstGeom>
        </p:spPr>
      </p:pic>
      <p:pic>
        <p:nvPicPr>
          <p:cNvPr id="4" name="Picture 3" descr="A drawing of two people&#10;&#10;Description automatically generated">
            <a:extLst>
              <a:ext uri="{FF2B5EF4-FFF2-40B4-BE49-F238E27FC236}">
                <a16:creationId xmlns:a16="http://schemas.microsoft.com/office/drawing/2014/main" id="{D4BC5C05-5984-5321-BC5F-50505772B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127"/>
            <a:ext cx="7223368" cy="3603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439FC-3C35-F69E-5573-FD1735E6271B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11" name="Picture 10" descr="A white cloud in the sky&#10;&#10;Description automatically generated">
            <a:extLst>
              <a:ext uri="{FF2B5EF4-FFF2-40B4-BE49-F238E27FC236}">
                <a16:creationId xmlns:a16="http://schemas.microsoft.com/office/drawing/2014/main" id="{252D79E2-7C50-BEFA-E220-FF5393657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278" y="4965996"/>
            <a:ext cx="2115256" cy="1885891"/>
          </a:xfrm>
          <a:prstGeom prst="rect">
            <a:avLst/>
          </a:prstGeom>
        </p:spPr>
      </p:pic>
      <p:pic>
        <p:nvPicPr>
          <p:cNvPr id="6" name="Picture 5" descr="A drawing of two people&#10;&#10;Description automatically generated">
            <a:extLst>
              <a:ext uri="{FF2B5EF4-FFF2-40B4-BE49-F238E27FC236}">
                <a16:creationId xmlns:a16="http://schemas.microsoft.com/office/drawing/2014/main" id="{4C57C4FD-EEFD-EE3A-2A85-AD95CFFB5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481" y="3573502"/>
            <a:ext cx="4327597" cy="3264416"/>
          </a:xfrm>
          <a:prstGeom prst="rect">
            <a:avLst/>
          </a:prstGeom>
        </p:spPr>
      </p:pic>
      <p:pic>
        <p:nvPicPr>
          <p:cNvPr id="21" name="Picture 20" descr="A white cloud in the sky&#10;&#10;Description automatically generated">
            <a:extLst>
              <a:ext uri="{FF2B5EF4-FFF2-40B4-BE49-F238E27FC236}">
                <a16:creationId xmlns:a16="http://schemas.microsoft.com/office/drawing/2014/main" id="{E290361A-2FD2-F974-93E3-BDC735267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700" y="3375378"/>
            <a:ext cx="1404402" cy="1252117"/>
          </a:xfrm>
          <a:prstGeom prst="rect">
            <a:avLst/>
          </a:prstGeom>
        </p:spPr>
      </p:pic>
      <p:pic>
        <p:nvPicPr>
          <p:cNvPr id="7" name="Picture 6" descr="A close up of a message&#10;&#10;Description automatically generated">
            <a:extLst>
              <a:ext uri="{FF2B5EF4-FFF2-40B4-BE49-F238E27FC236}">
                <a16:creationId xmlns:a16="http://schemas.microsoft.com/office/drawing/2014/main" id="{79AC8474-EDED-9C35-0C6C-F4D35ABBAA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6278" y="3607553"/>
            <a:ext cx="21209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7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flying a kite&#10;&#10;Description automatically generated">
            <a:extLst>
              <a:ext uri="{FF2B5EF4-FFF2-40B4-BE49-F238E27FC236}">
                <a16:creationId xmlns:a16="http://schemas.microsoft.com/office/drawing/2014/main" id="{16E613C3-350F-5548-B023-2936C77B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60" y="-10127"/>
            <a:ext cx="1476118" cy="3618870"/>
          </a:xfrm>
          <a:prstGeom prst="rect">
            <a:avLst/>
          </a:prstGeom>
        </p:spPr>
      </p:pic>
      <p:pic>
        <p:nvPicPr>
          <p:cNvPr id="3" name="Picture 2" descr="A close-up of a white board&#10;&#10;Description automatically generated">
            <a:extLst>
              <a:ext uri="{FF2B5EF4-FFF2-40B4-BE49-F238E27FC236}">
                <a16:creationId xmlns:a16="http://schemas.microsoft.com/office/drawing/2014/main" id="{87A79E5F-E9AD-630B-39A4-E29F58D5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6374" y="3573502"/>
            <a:ext cx="4369042" cy="3264416"/>
          </a:xfrm>
          <a:prstGeom prst="rect">
            <a:avLst/>
          </a:prstGeom>
        </p:spPr>
      </p:pic>
      <p:pic>
        <p:nvPicPr>
          <p:cNvPr id="12" name="Picture 11" descr="A drawing of two people&#10;&#10;Description automatically generated">
            <a:extLst>
              <a:ext uri="{FF2B5EF4-FFF2-40B4-BE49-F238E27FC236}">
                <a16:creationId xmlns:a16="http://schemas.microsoft.com/office/drawing/2014/main" id="{53733A1D-F84C-97F1-0224-0C455631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789" y="-1"/>
            <a:ext cx="4245212" cy="3618869"/>
          </a:xfrm>
          <a:prstGeom prst="rect">
            <a:avLst/>
          </a:prstGeom>
        </p:spPr>
      </p:pic>
      <p:pic>
        <p:nvPicPr>
          <p:cNvPr id="2" name="Picture 1" descr="A black arrow in the sky&#10;&#10;Description automatically generated">
            <a:extLst>
              <a:ext uri="{FF2B5EF4-FFF2-40B4-BE49-F238E27FC236}">
                <a16:creationId xmlns:a16="http://schemas.microsoft.com/office/drawing/2014/main" id="{F8F6C2F8-733A-EECA-A810-8EB65A078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30" y="5148802"/>
            <a:ext cx="1079500" cy="1727200"/>
          </a:xfrm>
          <a:prstGeom prst="rect">
            <a:avLst/>
          </a:prstGeom>
        </p:spPr>
      </p:pic>
      <p:pic>
        <p:nvPicPr>
          <p:cNvPr id="8" name="Picture 7" descr="A black arrow in the sky&#10;&#10;Description automatically generated">
            <a:extLst>
              <a:ext uri="{FF2B5EF4-FFF2-40B4-BE49-F238E27FC236}">
                <a16:creationId xmlns:a16="http://schemas.microsoft.com/office/drawing/2014/main" id="{65CA63B4-BCED-6192-D2A2-0C9FD7E08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838" y="2993651"/>
            <a:ext cx="1404402" cy="2247043"/>
          </a:xfrm>
          <a:prstGeom prst="rect">
            <a:avLst/>
          </a:prstGeom>
        </p:spPr>
      </p:pic>
      <p:pic>
        <p:nvPicPr>
          <p:cNvPr id="4" name="Picture 3" descr="A drawing of two people&#10;&#10;Description automatically generated">
            <a:extLst>
              <a:ext uri="{FF2B5EF4-FFF2-40B4-BE49-F238E27FC236}">
                <a16:creationId xmlns:a16="http://schemas.microsoft.com/office/drawing/2014/main" id="{D4BC5C05-5984-5321-BC5F-50505772B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127"/>
            <a:ext cx="7223368" cy="3603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439FC-3C35-F69E-5573-FD1735E6271B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11" name="Picture 10" descr="A white cloud in the sky&#10;&#10;Description automatically generated">
            <a:extLst>
              <a:ext uri="{FF2B5EF4-FFF2-40B4-BE49-F238E27FC236}">
                <a16:creationId xmlns:a16="http://schemas.microsoft.com/office/drawing/2014/main" id="{252D79E2-7C50-BEFA-E220-FF5393657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278" y="4965996"/>
            <a:ext cx="2115256" cy="1885891"/>
          </a:xfrm>
          <a:prstGeom prst="rect">
            <a:avLst/>
          </a:prstGeom>
        </p:spPr>
      </p:pic>
      <p:pic>
        <p:nvPicPr>
          <p:cNvPr id="6" name="Picture 5" descr="A drawing of two people&#10;&#10;Description automatically generated">
            <a:extLst>
              <a:ext uri="{FF2B5EF4-FFF2-40B4-BE49-F238E27FC236}">
                <a16:creationId xmlns:a16="http://schemas.microsoft.com/office/drawing/2014/main" id="{4C57C4FD-EEFD-EE3A-2A85-AD95CFFB5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481" y="3573502"/>
            <a:ext cx="4327597" cy="3264416"/>
          </a:xfrm>
          <a:prstGeom prst="rect">
            <a:avLst/>
          </a:prstGeom>
        </p:spPr>
      </p:pic>
      <p:pic>
        <p:nvPicPr>
          <p:cNvPr id="21" name="Picture 20" descr="A white cloud in the sky&#10;&#10;Description automatically generated">
            <a:extLst>
              <a:ext uri="{FF2B5EF4-FFF2-40B4-BE49-F238E27FC236}">
                <a16:creationId xmlns:a16="http://schemas.microsoft.com/office/drawing/2014/main" id="{E290361A-2FD2-F974-93E3-BDC735267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700" y="3375378"/>
            <a:ext cx="1404402" cy="1252117"/>
          </a:xfrm>
          <a:prstGeom prst="rect">
            <a:avLst/>
          </a:prstGeom>
        </p:spPr>
      </p:pic>
      <p:pic>
        <p:nvPicPr>
          <p:cNvPr id="7" name="Picture 6" descr="A close up of a message&#10;&#10;Description automatically generated">
            <a:extLst>
              <a:ext uri="{FF2B5EF4-FFF2-40B4-BE49-F238E27FC236}">
                <a16:creationId xmlns:a16="http://schemas.microsoft.com/office/drawing/2014/main" id="{79AC8474-EDED-9C35-0C6C-F4D35ABBAA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6278" y="3607553"/>
            <a:ext cx="2120900" cy="1574800"/>
          </a:xfrm>
          <a:prstGeom prst="rect">
            <a:avLst/>
          </a:prstGeom>
        </p:spPr>
      </p:pic>
      <p:pic>
        <p:nvPicPr>
          <p:cNvPr id="15" name="Picture 14" descr="A child's drawing of two people&#10;&#10;Description automatically generated">
            <a:extLst>
              <a:ext uri="{FF2B5EF4-FFF2-40B4-BE49-F238E27FC236}">
                <a16:creationId xmlns:a16="http://schemas.microsoft.com/office/drawing/2014/main" id="{5C3068AE-13BB-0E6D-C9A9-242F05085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6886" y="3618557"/>
            <a:ext cx="3505113" cy="33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4A20FD-24AC-8292-273D-2A4BC7DA0A0B}"/>
              </a:ext>
            </a:extLst>
          </p:cNvPr>
          <p:cNvSpPr txBox="1"/>
          <p:nvPr/>
        </p:nvSpPr>
        <p:spPr>
          <a:xfrm>
            <a:off x="2224790" y="1738860"/>
            <a:ext cx="7742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Raising of Lazarus - John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6E86D-65A9-9502-5EC6-92CCA000AA02}"/>
              </a:ext>
            </a:extLst>
          </p:cNvPr>
          <p:cNvSpPr txBox="1"/>
          <p:nvPr/>
        </p:nvSpPr>
        <p:spPr>
          <a:xfrm>
            <a:off x="77043" y="0"/>
            <a:ext cx="53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8831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85</Words>
  <Application>Microsoft Macintosh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 Comparison of Two Scriptures</vt:lpstr>
      <vt:lpstr>Cornelius and the Angel – Acts 10  verses 1- 8 verses 23 - 27 verses 44 - 46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 jones</dc:creator>
  <cp:lastModifiedBy>rena jones</cp:lastModifiedBy>
  <cp:revision>23</cp:revision>
  <dcterms:created xsi:type="dcterms:W3CDTF">2025-01-09T14:44:05Z</dcterms:created>
  <dcterms:modified xsi:type="dcterms:W3CDTF">2025-01-11T20:46:56Z</dcterms:modified>
</cp:coreProperties>
</file>